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1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0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650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552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05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50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5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708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867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4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5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7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3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5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27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20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32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5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8929AF-7365-48F5-80CC-C6ED0423E0C1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3FE9350-0F65-4E02-83B5-73037C73DE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4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488" y="1199846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У природы нет плохой погоды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626951"/>
            <a:ext cx="4718050" cy="31773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46" y="2625635"/>
            <a:ext cx="4718050" cy="3178627"/>
          </a:xfrm>
        </p:spPr>
      </p:pic>
    </p:spTree>
    <p:extLst>
      <p:ext uri="{BB962C8B-B14F-4D97-AF65-F5344CB8AC3E}">
        <p14:creationId xmlns:p14="http://schemas.microsoft.com/office/powerpoint/2010/main" val="17651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К</a:t>
            </a:r>
            <a:r>
              <a:rPr lang="ru-RU" sz="6600" b="1" dirty="0" smtClean="0"/>
              <a:t>а</a:t>
            </a:r>
            <a:r>
              <a:rPr lang="ru-RU" sz="6600" dirty="0" smtClean="0"/>
              <a:t>ртоф</a:t>
            </a:r>
            <a:r>
              <a:rPr lang="ru-RU" sz="6600" b="1" dirty="0" smtClean="0"/>
              <a:t>е</a:t>
            </a:r>
            <a:r>
              <a:rPr lang="ru-RU" sz="6600" dirty="0" smtClean="0"/>
              <a:t>ль</a:t>
            </a: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3228054"/>
            <a:ext cx="2633472" cy="1975104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73" y="2560638"/>
            <a:ext cx="1910153" cy="3309937"/>
          </a:xfrm>
        </p:spPr>
      </p:pic>
    </p:spTree>
    <p:extLst>
      <p:ext uri="{BB962C8B-B14F-4D97-AF65-F5344CB8AC3E}">
        <p14:creationId xmlns:p14="http://schemas.microsoft.com/office/powerpoint/2010/main" val="2076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</a:t>
            </a:r>
            <a:endParaRPr lang="ru-RU" sz="5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0" r="2832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lvl="4"/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71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рко</a:t>
            </a:r>
            <a:r>
              <a:rPr lang="ru-RU" sz="71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1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7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12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 </a:t>
            </a:r>
            <a:endParaRPr lang="ru-RU" sz="66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епа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4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29630"/>
          <a:stretch>
            <a:fillRect/>
          </a:stretch>
        </p:blipFill>
        <p:spPr>
          <a:xfrm>
            <a:off x="8213184" y="915912"/>
            <a:ext cx="3063347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000" dirty="0"/>
              <a:t>М</a:t>
            </a:r>
            <a:r>
              <a:rPr lang="ru-RU" sz="6000" b="1" dirty="0" smtClean="0"/>
              <a:t>а</a:t>
            </a:r>
            <a:r>
              <a:rPr lang="ru-RU" sz="6000" dirty="0" smtClean="0"/>
              <a:t>лина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6601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6" r="1868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</a:t>
            </a:r>
            <a:r>
              <a:rPr lang="ru-RU" sz="6000" b="1" dirty="0" smtClean="0"/>
              <a:t>о</a:t>
            </a:r>
            <a:r>
              <a:rPr lang="ru-RU" sz="6000" dirty="0" smtClean="0"/>
              <a:t>д</a:t>
            </a:r>
            <a:r>
              <a:rPr lang="ru-RU" sz="6000" b="1" dirty="0" smtClean="0"/>
              <a:t>о</a:t>
            </a:r>
            <a:r>
              <a:rPr lang="ru-RU" sz="6000" dirty="0" smtClean="0"/>
              <a:t>синовик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862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Р</a:t>
            </a:r>
            <a:r>
              <a:rPr lang="ru-RU" sz="4800" b="1" dirty="0" smtClean="0"/>
              <a:t>Я</a:t>
            </a:r>
            <a:r>
              <a:rPr lang="ru-RU" sz="4800" dirty="0" smtClean="0"/>
              <a:t>БИНА</a:t>
            </a:r>
            <a:endParaRPr lang="ru-RU" sz="4800" dirty="0"/>
          </a:p>
        </p:txBody>
      </p:sp>
      <p:sp>
        <p:nvSpPr>
          <p:cNvPr id="6" name="AutoShape 4" descr="https://3mu.ru/wp-content/uploads/2015/12/vetka-riabiny-na-prozrachnom-fone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freelance.ru/img/portfolio/pics/00/35/27/3483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89" y="1093820"/>
            <a:ext cx="4644489" cy="472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9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0" r="1926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Белка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217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</TotalTime>
  <Words>14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Натуральные материалы</vt:lpstr>
      <vt:lpstr>У природы нет плохой погоды</vt:lpstr>
      <vt:lpstr>Картофель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 ПРИРОДЫ НЕТ ПЛОХОЙ ПОГОДЫ</dc:title>
  <dc:creator>user</dc:creator>
  <cp:lastModifiedBy>HP</cp:lastModifiedBy>
  <cp:revision>14</cp:revision>
  <dcterms:created xsi:type="dcterms:W3CDTF">2022-10-27T11:34:27Z</dcterms:created>
  <dcterms:modified xsi:type="dcterms:W3CDTF">2022-12-14T06:22:15Z</dcterms:modified>
</cp:coreProperties>
</file>