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74" r:id="rId2"/>
    <p:sldId id="260" r:id="rId3"/>
    <p:sldId id="288" r:id="rId4"/>
    <p:sldId id="262" r:id="rId5"/>
    <p:sldId id="278" r:id="rId6"/>
    <p:sldId id="277" r:id="rId7"/>
    <p:sldId id="290" r:id="rId8"/>
    <p:sldId id="289" r:id="rId9"/>
    <p:sldId id="264" r:id="rId10"/>
    <p:sldId id="283" r:id="rId11"/>
    <p:sldId id="285" r:id="rId12"/>
    <p:sldId id="282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>
        <p:scale>
          <a:sx n="85" d="100"/>
          <a:sy n="85" d="100"/>
        </p:scale>
        <p:origin x="78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C35E3-DCA5-4FC5-8198-739B7BCAF5A9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D4F2C-CC67-4212-9D26-5DE7E6A6D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3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D4F2C-CC67-4212-9D26-5DE7E6A6D65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59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80" y="0"/>
            <a:ext cx="9172979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675467"/>
            <a:ext cx="3816424" cy="3450696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95476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 да зимушка – зима!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украсила дома!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Побелила все вокруг,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всех крышах белый пух.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горки во дворе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забаву детворе,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зиму, ребятишки?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" y="3202296"/>
            <a:ext cx="2483772" cy="36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90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OINhEeOyZ-f0ovpfimSxJB_L_PWdExqoSINqKHmIK5XJs0cSbE0Vxl47O5KmIEF-kK0=h9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4785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зима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34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3" y="0"/>
            <a:ext cx="9171603" cy="6858000"/>
          </a:xfrm>
          <a:prstGeom prst="rect">
            <a:avLst/>
          </a:prstGeom>
        </p:spPr>
      </p:pic>
      <p:pic>
        <p:nvPicPr>
          <p:cNvPr id="13317" name="Picture 5" descr="C:\Users\user\Desktop\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5585" r="4865" b="2162"/>
          <a:stretch/>
        </p:blipFill>
        <p:spPr bwMode="auto">
          <a:xfrm>
            <a:off x="0" y="-3170"/>
            <a:ext cx="9144000" cy="69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70773" y="476672"/>
            <a:ext cx="335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15456"/>
            <a:ext cx="2141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Ветер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13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" y="0"/>
            <a:ext cx="913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Вьюга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62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3" y="0"/>
            <a:ext cx="9171603" cy="6858000"/>
          </a:xfrm>
          <a:prstGeom prst="rect">
            <a:avLst/>
          </a:prstGeom>
        </p:spPr>
      </p:pic>
      <p:pic>
        <p:nvPicPr>
          <p:cNvPr id="12290" name="Picture 2" descr="C:\Users\user\Desktop\0_14c769_9060a449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686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67697" y="476672"/>
            <a:ext cx="17415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Метель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181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" y="4596637"/>
            <a:ext cx="1875716" cy="2282617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379844"/>
            <a:ext cx="5832648" cy="474631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улице идет снег, то погода какая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-  (снежная);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  - (морозная);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 – (ветреная);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 – (холодная)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0823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80" y="0"/>
            <a:ext cx="9172979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675467"/>
            <a:ext cx="3816424" cy="3450696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0" y="338328"/>
            <a:ext cx="8784978" cy="50348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ласково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– (морозец);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лёд – (ледок);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 – (холодок);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– ( снежок);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Снежинка – (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снежиночка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Ёлка – (елочка);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Санки – (саночки);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Горка – (горочка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0" y="3447795"/>
            <a:ext cx="2088234" cy="32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79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675467"/>
            <a:ext cx="3816424" cy="3450696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3074" name="Picture 2" descr="C:\Users\user\Desktop\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" y="0"/>
            <a:ext cx="9141748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идет снег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люди купаются в реке?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1" name="Picture 3" descr="C:\Users\user\Desktop\img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7"/>
          <a:stretch/>
        </p:blipFill>
        <p:spPr bwMode="auto">
          <a:xfrm>
            <a:off x="5436096" y="4239953"/>
            <a:ext cx="3707903" cy="2618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29585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675467"/>
            <a:ext cx="3816424" cy="3450696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3076" name="Picture 4" descr="C:\Users\user\Desktop\915527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97036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катаются на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лыжах?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катаются на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велосипеде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9" name="Picture 3" descr="C:\Users\user\Desktop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84" y="4121952"/>
            <a:ext cx="2827090" cy="2736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5423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675467"/>
            <a:ext cx="3816424" cy="3450696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5123" name="Picture 3" descr="C:\Users\user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" y="18065"/>
            <a:ext cx="9144000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25272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Зимой люди надевают шубы?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Зимой люди собирают цветы?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can-stock-photo_csp43981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2" b="5411"/>
          <a:stretch/>
        </p:blipFill>
        <p:spPr bwMode="auto">
          <a:xfrm>
            <a:off x="107504" y="3840331"/>
            <a:ext cx="2479063" cy="29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3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80" y="-36725"/>
            <a:ext cx="91729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381075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Тихо, тихо, как во сне, падает на землю. (</a:t>
            </a: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Снег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.)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С неба всё скользят пушинки — серебристые. (</a:t>
            </a: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Снежинки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.)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Все бегут вперегонки, все хотят играть в. (</a:t>
            </a: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Снежки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.)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Вот веселье для ребят, все сильнее (</a:t>
            </a: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снегопад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Все бегут в перегонки, все хотят играть в (</a:t>
            </a: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снежки)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Словно в белый пуховик нарядился. (</a:t>
            </a:r>
            <a:r>
              <a:rPr lang="ru-RU" sz="27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Снеговик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.)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93201"/>
            <a:ext cx="2699792" cy="37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45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80" y="-36725"/>
            <a:ext cx="9172979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7"/>
            <a:ext cx="8229600" cy="44312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Физкультурная минутка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зима,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Принесла мороз.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зима,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Отмерзает нос</a:t>
            </a:r>
            <a:r>
              <a:rPr lang="ru-RU" sz="27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Снег, сугробы, гололёд,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 улицу! Вперёд!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Шубу тёплую наденем,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Шапку, брюки, валенки, 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в варежках согреем 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завяжем шарфики!</a:t>
            </a:r>
            <a:br>
              <a:rPr lang="ru-RU" sz="27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979" y="2693806"/>
            <a:ext cx="2987171" cy="41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99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LENOVO\Desktop\14 ДЕКАБРЯ 2022\ЗИМНИЕ ЗАБАВ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140" y="12343"/>
            <a:ext cx="10321886" cy="67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85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690</TotalTime>
  <Words>52</Words>
  <Application>Microsoft Office PowerPoint</Application>
  <PresentationFormat>Экран (4:3)</PresentationFormat>
  <Paragraphs>25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Candara</vt:lpstr>
      <vt:lpstr>Symbol</vt:lpstr>
      <vt:lpstr>Times New Roman</vt:lpstr>
      <vt:lpstr>Волна</vt:lpstr>
      <vt:lpstr>Ай да зимушка – зима! Как украсила дома! Побелила все вокруг, На всех крышах белый пух. Будут горки во дворе На забаву детворе, Любят зиму, ребятишки?   </vt:lpstr>
      <vt:lpstr>Презентация PowerPoint</vt:lpstr>
      <vt:lpstr>Назови ласково   мороз – (морозец); лёд – (ледок); холод – (холодок); Снег – ( снежок); Снежинка – ( снежиночка); Ёлка – (елочка); Санки – (саночки); Горка – (горочка),</vt:lpstr>
      <vt:lpstr>                   Зимой идет снег? Зимой люди купаются в реке? </vt:lpstr>
      <vt:lpstr>                         Зимой люди катаются на лыжах? Зимой катаются на велосипеде? </vt:lpstr>
      <vt:lpstr>                                                                                          Зимой люди надевают шубы?                            Зимой люди собирают цветы? </vt:lpstr>
      <vt:lpstr>   «Тихо, тихо, как во сне, падает на землю. (Снег.)  С неба всё скользят пушинки — серебристые. (Снежинки.)  Все бегут вперегонки, все хотят играть в. (Снежки.) Вот веселье для ребят, все сильнее (снегопад) Все бегут в перегонки, все хотят играть в (снежки)  Словно в белый пуховик нарядился. (Снеговик.)          </vt:lpstr>
      <vt:lpstr>    Физкультурная минутка  Пришла зима, Принесла мороз. Пришла зима, Отмерзает нос! Снег, сугробы, гололёд, Все на улицу! Вперёд! Шубу тёплую наденем, Шапку, брюки, валенки,  Руки в варежках согреем  И завяжем шарфики!           </vt:lpstr>
      <vt:lpstr>Презентация PowerPoint</vt:lpstr>
      <vt:lpstr>зима </vt:lpstr>
      <vt:lpstr> </vt:lpstr>
      <vt:lpstr>Вьюга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ВОЛШЕБНИЦА ВОДА</dc:title>
  <dc:creator>Рамиля</dc:creator>
  <cp:lastModifiedBy>rmk</cp:lastModifiedBy>
  <cp:revision>81</cp:revision>
  <dcterms:created xsi:type="dcterms:W3CDTF">2013-01-25T12:44:02Z</dcterms:created>
  <dcterms:modified xsi:type="dcterms:W3CDTF">2022-12-28T07:07:20Z</dcterms:modified>
</cp:coreProperties>
</file>