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35" autoAdjust="0"/>
    <p:restoredTop sz="94563" autoAdjust="0"/>
  </p:normalViewPr>
  <p:slideViewPr>
    <p:cSldViewPr>
      <p:cViewPr varScale="1">
        <p:scale>
          <a:sx n="83" d="100"/>
          <a:sy n="83" d="100"/>
        </p:scale>
        <p:origin x="893" y="67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D959DE3E-183F-48CD-93D5-BFB407D68536}" type="datetimeFigureOut">
              <a:rPr lang="ru-RU" smtClean="0"/>
              <a:t>14.03.2022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25073B9-E33B-4504-BA6E-A548D62815A2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____Microsoft_Word.docx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2400" cy="1080119"/>
          </a:xfrm>
        </p:spPr>
        <p:txBody>
          <a:bodyPr>
            <a:normAutofit fontScale="90000"/>
          </a:bodyPr>
          <a:lstStyle/>
          <a:p>
            <a:r>
              <a:rPr lang="ru-RU" dirty="0"/>
              <a:t>Содержание учебного предмета </a:t>
            </a:r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96440639"/>
              </p:ext>
            </p:extLst>
          </p:nvPr>
        </p:nvGraphicFramePr>
        <p:xfrm>
          <a:off x="1328738" y="1628800"/>
          <a:ext cx="6345237" cy="3630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Документ" r:id="rId3" imgW="5925852" imgH="2997092" progId="Word.Document.12">
                  <p:embed/>
                </p:oleObj>
              </mc:Choice>
              <mc:Fallback>
                <p:oleObj name="Документ" r:id="rId3" imgW="5925852" imgH="2997092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28738" y="1628800"/>
                        <a:ext cx="6345237" cy="3630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Таблица 17"/>
          <p:cNvGraphicFramePr>
            <a:graphicFrameLocks noGrp="1"/>
          </p:cNvGraphicFramePr>
          <p:nvPr/>
        </p:nvGraphicFramePr>
        <p:xfrm>
          <a:off x="1533207" y="2390997"/>
          <a:ext cx="6077585" cy="2886712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2021-2022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2022-2023 учебном году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Различие в названии одного из разделов в содержании курса. В старом варианте « Работа с информацией».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новом варианте « Математическая информация».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данном варианте изучение курса начинается с раздела «Подготовка к изучению чисел. Пространственные и временные представления».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новом варианте нет подготовки к изучению чисел. Изучение курса начинается с раздела « Числа и величины».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 определен пропедевтический  уровень  УУД.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Прописан ( определен) пропедевтический уровень УУД.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8603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14495291"/>
              </p:ext>
            </p:extLst>
          </p:nvPr>
        </p:nvGraphicFramePr>
        <p:xfrm>
          <a:off x="1475656" y="1340768"/>
          <a:ext cx="6077585" cy="648072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4807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2021-2022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2022-2023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Метапредметные</a:t>
            </a:r>
            <a:r>
              <a:rPr lang="ru-RU" b="1" dirty="0"/>
              <a:t> результаты </a:t>
            </a: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6714934"/>
              </p:ext>
            </p:extLst>
          </p:nvPr>
        </p:nvGraphicFramePr>
        <p:xfrm>
          <a:off x="1475656" y="2132856"/>
          <a:ext cx="6077585" cy="3752468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441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Среди метапредметных результатов выделены регулятивные, познавательные, коммуникативные УУД.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Среди метапредметных результатов в универсальных познавательных учебных действиях выделены базовые логические действия, базовые исследовательские действия, работа с информацией.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Нет отдельно выделенных групп самоорганизации, самоконтроля, самооценки.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Среди универсальных регулятивных УД в отдельные группы выделены самоорганизация, самоконтроль, самооценка.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Отсутствует характеристика совместной деятельности учащихся.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В универсальных коммуникативных учебных действиях особо отмечена характеристика совместной деятельности учащихся.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19807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27871278"/>
              </p:ext>
            </p:extLst>
          </p:nvPr>
        </p:nvGraphicFramePr>
        <p:xfrm>
          <a:off x="1533207" y="1484785"/>
          <a:ext cx="6077585" cy="576064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2021-2022 учебном году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2022-2023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Личностные результаты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33207" y="2390997"/>
          <a:ext cx="6077585" cy="2944368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  <a:latin typeface="Calibri"/>
                          <a:ea typeface="Calibri"/>
                          <a:cs typeface="Times New Roman"/>
                        </a:rPr>
                        <a:t>Нет точной конкретизации личностных результатов.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Расширен перечень личностных результатов учащихся. Среди них: освоение навыков организации безопасного поведения в информационной среде; оценка практических и учебных ситуаций с точки зрения возможности применения математики для рационального и эффективного решения учебных и жизненных проблем.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0304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64490273"/>
              </p:ext>
            </p:extLst>
          </p:nvPr>
        </p:nvGraphicFramePr>
        <p:xfrm>
          <a:off x="1533207" y="2348881"/>
          <a:ext cx="6077585" cy="1962912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80020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1.В старом варианте рабочей программы данные результаты не выделены.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2.Решение текстовых задач в 1-2 действия.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1.В группе предметных результатов выделено: различать отдельные строки и столбцы таблицы, вносить данное в таблицу, изменять данное/данные из таблицы.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2. Решение текстовых задач в одно действие.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Предметные результаты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011350"/>
              </p:ext>
            </p:extLst>
          </p:nvPr>
        </p:nvGraphicFramePr>
        <p:xfrm>
          <a:off x="1533207" y="1340769"/>
          <a:ext cx="6077585" cy="792088"/>
        </p:xfrm>
        <a:graphic>
          <a:graphicData uri="http://schemas.openxmlformats.org/drawingml/2006/table">
            <a:tbl>
              <a:tblPr firstRow="1" firstCol="1" bandRow="1"/>
              <a:tblGrid>
                <a:gridCol w="3038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391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920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2021-2022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  <a:latin typeface="Calibri"/>
                          <a:ea typeface="Calibri"/>
                          <a:cs typeface="Times New Roman"/>
                        </a:rPr>
                        <a:t>Программа по предмету математика 1 класс в 2022-2023 учебном году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9986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39</TotalTime>
  <Words>334</Words>
  <Application>Microsoft Office PowerPoint</Application>
  <PresentationFormat>Экран (4:3)</PresentationFormat>
  <Paragraphs>33</Paragraphs>
  <Slides>4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10" baseType="lpstr">
      <vt:lpstr>Calibri</vt:lpstr>
      <vt:lpstr>Candara</vt:lpstr>
      <vt:lpstr>Symbol</vt:lpstr>
      <vt:lpstr>Times New Roman</vt:lpstr>
      <vt:lpstr>Волна</vt:lpstr>
      <vt:lpstr>Документ</vt:lpstr>
      <vt:lpstr>Содержание учебного предмета </vt:lpstr>
      <vt:lpstr>Метапредметные результаты </vt:lpstr>
      <vt:lpstr>Личностные результаты </vt:lpstr>
      <vt:lpstr>Предметные результаты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Содержание учебного предмета</dc:title>
  <dc:creator>Tatyana</dc:creator>
  <cp:lastModifiedBy>Начальная школа 2</cp:lastModifiedBy>
  <cp:revision>5</cp:revision>
  <dcterms:created xsi:type="dcterms:W3CDTF">2022-03-13T11:34:23Z</dcterms:created>
  <dcterms:modified xsi:type="dcterms:W3CDTF">2022-03-14T09:26:27Z</dcterms:modified>
</cp:coreProperties>
</file>